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57" r:id="rId2"/>
    <p:sldId id="278" r:id="rId3"/>
    <p:sldId id="299" r:id="rId4"/>
    <p:sldId id="298" r:id="rId5"/>
    <p:sldId id="300" r:id="rId6"/>
    <p:sldId id="296" r:id="rId7"/>
    <p:sldId id="301" r:id="rId8"/>
    <p:sldId id="293" r:id="rId9"/>
    <p:sldId id="294" r:id="rId10"/>
  </p:sldIdLst>
  <p:sldSz cx="9144000" cy="6858000" type="screen4x3"/>
  <p:notesSz cx="6858000" cy="9144000"/>
  <p:defaultTextStyle>
    <a:defPPr>
      <a:defRPr lang="sk-SK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F8F8"/>
    <a:srgbClr val="F2F2F2"/>
    <a:srgbClr val="FFFFFF"/>
    <a:srgbClr val="1206AA"/>
    <a:srgbClr val="4FD848"/>
    <a:srgbClr val="14CAA7"/>
    <a:srgbClr val="0F28DF"/>
    <a:srgbClr val="23AB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80" autoAdjust="0"/>
  </p:normalViewPr>
  <p:slideViewPr>
    <p:cSldViewPr>
      <p:cViewPr varScale="1">
        <p:scale>
          <a:sx n="83" d="100"/>
          <a:sy n="83" d="100"/>
        </p:scale>
        <p:origin x="1450" y="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7" d="100"/>
          <a:sy n="67" d="100"/>
        </p:scale>
        <p:origin x="-3168" y="-77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cs typeface="Arial" charset="0"/>
              </a:defRPr>
            </a:lvl1pPr>
          </a:lstStyle>
          <a:p>
            <a:pPr>
              <a:defRPr/>
            </a:pPr>
            <a:fld id="{70711824-1DA3-4D4D-9FEF-90864820135D}" type="datetimeFigureOut">
              <a:rPr lang="sk-SK"/>
              <a:pPr>
                <a:defRPr/>
              </a:pPr>
              <a:t>14. 10. 2020</a:t>
            </a:fld>
            <a:endParaRPr lang="sk-S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cs typeface="Arial" charset="0"/>
              </a:defRPr>
            </a:lvl1pPr>
          </a:lstStyle>
          <a:p>
            <a:pPr>
              <a:defRPr/>
            </a:pPr>
            <a:fld id="{0B101AF2-46AC-493D-ABC5-D55E7C58460C}" type="slidenum">
              <a:rPr lang="sk-SK"/>
              <a:pPr>
                <a:defRPr/>
              </a:pPr>
              <a:t>‹#›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58283794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2F4C3936-8889-45EC-ACA2-C7C061BFE1B8}" type="datetimeFigureOut">
              <a:rPr lang="sk-SK"/>
              <a:pPr>
                <a:defRPr/>
              </a:pPr>
              <a:t>14. 10. 2020</a:t>
            </a:fld>
            <a:endParaRPr lang="sk-S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sk-SK" noProof="0" smtClean="0"/>
          </a:p>
        </p:txBody>
      </p:sp>
      <p:sp>
        <p:nvSpPr>
          <p:cNvPr id="7" name="Slide Image Placeholder 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k-SK"/>
          </a:p>
        </p:txBody>
      </p:sp>
      <p:sp>
        <p:nvSpPr>
          <p:cNvPr id="9" name="Header Placeholder 8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09250781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4341605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83686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34888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sk-SK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55776" y="3933056"/>
            <a:ext cx="4032448" cy="3600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FD33FA-6E8B-48BA-A185-B1B0DB4B8F19}" type="datetimeFigureOut">
              <a:rPr lang="sk-SK"/>
              <a:pPr>
                <a:defRPr/>
              </a:pPr>
              <a:t>14. 10. 2020</a:t>
            </a:fld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DEA89E-3DC9-44BE-B892-8158D0B6F15D}" type="slidenum">
              <a:rPr lang="sk-SK"/>
              <a:pPr>
                <a:defRPr/>
              </a:pPr>
              <a:t>‹#›</a:t>
            </a:fld>
            <a:endParaRPr lang="sk-SK"/>
          </a:p>
        </p:txBody>
      </p:sp>
      <p:pic>
        <p:nvPicPr>
          <p:cNvPr id="1026" name="Picture 2" descr="C:\Users\Gabika\Desktop\HDE\Logo\Malé logo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5204" y="332656"/>
            <a:ext cx="2553593" cy="1756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23867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63A062-3194-497D-9FD0-B704B52E149F}" type="datetimeFigureOut">
              <a:rPr lang="sk-SK"/>
              <a:pPr>
                <a:defRPr/>
              </a:pPr>
              <a:t>14. 10. 2020</a:t>
            </a:fld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4D3643-4B39-40E2-A40A-013A1FF10B12}" type="slidenum">
              <a:rPr lang="sk-SK"/>
              <a:pPr>
                <a:defRPr/>
              </a:pPr>
              <a:t>‹#›</a:t>
            </a:fld>
            <a:endParaRPr lang="sk-SK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395536" y="1412776"/>
            <a:ext cx="842493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 userDrawn="1"/>
        </p:nvCxnSpPr>
        <p:spPr>
          <a:xfrm>
            <a:off x="1763688" y="476250"/>
            <a:ext cx="0" cy="11525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12" descr="C:\Users\Gabika\Desktop\HDE\FINAL_LOGO_2018_02_RGB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32656"/>
            <a:ext cx="1341438" cy="92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606152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16745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22755-A4D7-43FB-8965-4EDADA099068}" type="datetimeFigureOut">
              <a:rPr lang="en-US" smtClean="0"/>
              <a:t>10/14/2020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7BADC-4D6A-4D86-8A2E-D785E33575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39118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04127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323850" y="476250"/>
            <a:ext cx="8280400" cy="60626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sk-SK"/>
          </a:p>
        </p:txBody>
      </p:sp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1691680" y="274638"/>
            <a:ext cx="699512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sk-SK" dirty="0" smtClean="0"/>
              <a:t>Click to edit Master title style</a:t>
            </a:r>
            <a:endParaRPr lang="sk-SK" altLang="sk-SK" dirty="0" smtClean="0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sk-SK" dirty="0" smtClean="0"/>
              <a:t>Click to edit Master text styles</a:t>
            </a:r>
          </a:p>
          <a:p>
            <a:pPr lvl="1"/>
            <a:r>
              <a:rPr lang="en-US" altLang="sk-SK" dirty="0" smtClean="0"/>
              <a:t>Second level</a:t>
            </a:r>
          </a:p>
          <a:p>
            <a:pPr lvl="2"/>
            <a:r>
              <a:rPr lang="en-US" altLang="sk-SK" dirty="0" smtClean="0"/>
              <a:t>Third level</a:t>
            </a:r>
          </a:p>
          <a:p>
            <a:pPr lvl="3"/>
            <a:r>
              <a:rPr lang="en-US" altLang="sk-SK" dirty="0" smtClean="0"/>
              <a:t>Fourth level</a:t>
            </a:r>
          </a:p>
          <a:p>
            <a:pPr lvl="4"/>
            <a:r>
              <a:rPr lang="en-US" altLang="sk-SK" dirty="0" smtClean="0"/>
              <a:t>Fifth level</a:t>
            </a:r>
            <a:endParaRPr lang="sk-SK" altLang="sk-SK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942023A-4639-4E9E-9330-88D33B5E2390}" type="datetimeFigureOut">
              <a:rPr lang="sk-SK"/>
              <a:pPr>
                <a:defRPr/>
              </a:pPr>
              <a:t>14. 10. 2020</a:t>
            </a:fld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F0C0AD2-6CD8-4B4A-81D9-E2CDA8753337}" type="slidenum">
              <a:rPr lang="sk-SK"/>
              <a:pPr>
                <a:defRPr/>
              </a:pPr>
              <a:t>‹#›</a:t>
            </a:fld>
            <a:endParaRPr lang="sk-SK"/>
          </a:p>
        </p:txBody>
      </p:sp>
      <p:sp>
        <p:nvSpPr>
          <p:cNvPr id="10" name="TextBox 9"/>
          <p:cNvSpPr txBox="1"/>
          <p:nvPr userDrawn="1"/>
        </p:nvSpPr>
        <p:spPr>
          <a:xfrm>
            <a:off x="2123728" y="6400413"/>
            <a:ext cx="48965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1200" dirty="0" smtClean="0"/>
              <a:t>www.humandynamic.eu		www.humandynamic.sk</a:t>
            </a:r>
            <a:r>
              <a:rPr lang="sk-SK" sz="1200" baseline="0" dirty="0" smtClean="0"/>
              <a:t> </a:t>
            </a:r>
            <a:endParaRPr lang="sk-SK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699" r:id="rId2"/>
    <p:sldLayoutId id="2147483701" r:id="rId3"/>
    <p:sldLayoutId id="2147483702" r:id="rId4"/>
    <p:sldLayoutId id="2147483703" r:id="rId5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ü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ü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ü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ü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ü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11" Type="http://schemas.openxmlformats.org/officeDocument/2006/relationships/image" Target="../media/image20.jpg"/><Relationship Id="rId5" Type="http://schemas.openxmlformats.org/officeDocument/2006/relationships/image" Target="../media/image14.jpeg"/><Relationship Id="rId10" Type="http://schemas.openxmlformats.org/officeDocument/2006/relationships/image" Target="../media/image19.jpg"/><Relationship Id="rId4" Type="http://schemas.openxmlformats.org/officeDocument/2006/relationships/image" Target="../media/image13.jpeg"/><Relationship Id="rId9" Type="http://schemas.openxmlformats.org/officeDocument/2006/relationships/image" Target="../media/image18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98" r="5696"/>
          <a:stretch/>
        </p:blipFill>
        <p:spPr>
          <a:xfrm>
            <a:off x="0" y="-171400"/>
            <a:ext cx="9144000" cy="7177127"/>
          </a:xfrm>
          <a:prstGeom prst="rect">
            <a:avLst/>
          </a:prstGeom>
        </p:spPr>
      </p:pic>
      <p:sp>
        <p:nvSpPr>
          <p:cNvPr id="5" name="Title 3"/>
          <p:cNvSpPr txBox="1">
            <a:spLocks/>
          </p:cNvSpPr>
          <p:nvPr/>
        </p:nvSpPr>
        <p:spPr bwMode="auto">
          <a:xfrm>
            <a:off x="2915816" y="3645024"/>
            <a:ext cx="5976664" cy="1080120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 kern="1200" cap="all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defRPr/>
            </a:pPr>
            <a:endParaRPr lang="sk-SK" sz="2000" cap="none" dirty="0" smtClean="0">
              <a:solidFill>
                <a:srgbClr val="1F497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defRPr/>
            </a:pPr>
            <a:endParaRPr lang="sk-SK" sz="4800" dirty="0">
              <a:solidFill>
                <a:schemeClr val="tx2"/>
              </a:solidFill>
            </a:endParaRPr>
          </a:p>
        </p:txBody>
      </p:sp>
      <p:pic>
        <p:nvPicPr>
          <p:cNvPr id="6" name="Picture 5" descr="C:\Users\Miriam\Desktop\Dokumenty\Manažment firiem\Logo HDE\FINAL_LOGO_2018_02_RGB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116632"/>
            <a:ext cx="1728192" cy="118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le 3"/>
          <p:cNvSpPr txBox="1">
            <a:spLocks/>
          </p:cNvSpPr>
          <p:nvPr/>
        </p:nvSpPr>
        <p:spPr bwMode="auto">
          <a:xfrm>
            <a:off x="503548" y="2805095"/>
            <a:ext cx="8136904" cy="1224136"/>
          </a:xfrm>
          <a:prstGeom prst="rect">
            <a:avLst/>
          </a:prstGeom>
          <a:solidFill>
            <a:srgbClr val="F2F2F2">
              <a:alpha val="74902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 kern="1200" cap="all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defRPr/>
            </a:pPr>
            <a:r>
              <a:rPr lang="sk-SK" sz="4400" dirty="0" smtClean="0">
                <a:solidFill>
                  <a:schemeClr val="tx2"/>
                </a:solidFill>
                <a:cs typeface="Arial" charset="0"/>
              </a:rPr>
              <a:t>Životné priority a </a:t>
            </a:r>
            <a:r>
              <a:rPr lang="sk-SK" sz="4400" dirty="0" err="1" smtClean="0">
                <a:solidFill>
                  <a:schemeClr val="tx2"/>
                </a:solidFill>
                <a:cs typeface="Arial" charset="0"/>
              </a:rPr>
              <a:t>wellbeing</a:t>
            </a:r>
            <a:endParaRPr lang="sk-SK" sz="7200" dirty="0">
              <a:solidFill>
                <a:schemeClr val="tx2"/>
              </a:solidFill>
            </a:endParaRPr>
          </a:p>
        </p:txBody>
      </p:sp>
      <p:sp>
        <p:nvSpPr>
          <p:cNvPr id="11" name="Title 3"/>
          <p:cNvSpPr txBox="1">
            <a:spLocks/>
          </p:cNvSpPr>
          <p:nvPr/>
        </p:nvSpPr>
        <p:spPr bwMode="auto">
          <a:xfrm>
            <a:off x="1835696" y="4593458"/>
            <a:ext cx="6408712" cy="1152128"/>
          </a:xfrm>
          <a:prstGeom prst="rect">
            <a:avLst/>
          </a:prstGeom>
          <a:solidFill>
            <a:srgbClr val="F2F2F2">
              <a:alpha val="65098"/>
            </a:srgb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 kern="1200" cap="all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600"/>
              </a:spcBef>
              <a:defRPr/>
            </a:pPr>
            <a:r>
              <a:rPr lang="sk-SK" altLang="sk-SK" sz="2400" cap="none" dirty="0" smtClean="0">
                <a:solidFill>
                  <a:schemeClr val="tx2"/>
                </a:solidFill>
                <a:latin typeface="Calibri" pitchFamily="34" charset="0"/>
                <a:cs typeface="Arial" charset="0"/>
              </a:rPr>
              <a:t>Miriam </a:t>
            </a:r>
            <a:r>
              <a:rPr lang="sk-SK" altLang="sk-SK" sz="2400" cap="none" dirty="0" err="1" smtClean="0">
                <a:solidFill>
                  <a:schemeClr val="tx2"/>
                </a:solidFill>
                <a:latin typeface="Calibri" pitchFamily="34" charset="0"/>
                <a:cs typeface="Arial" charset="0"/>
              </a:rPr>
              <a:t>Lachová</a:t>
            </a:r>
            <a:r>
              <a:rPr lang="sk-SK" altLang="sk-SK" sz="1800" b="0" cap="none" dirty="0" smtClean="0">
                <a:solidFill>
                  <a:schemeClr val="tx2"/>
                </a:solidFill>
                <a:latin typeface="Calibri" pitchFamily="34" charset="0"/>
                <a:cs typeface="Arial" charset="0"/>
              </a:rPr>
              <a:t>     </a:t>
            </a:r>
            <a:r>
              <a:rPr lang="sk-SK" altLang="sk-SK" sz="1800" b="0" i="1" cap="none" dirty="0" smtClean="0">
                <a:solidFill>
                  <a:schemeClr val="tx2"/>
                </a:solidFill>
                <a:latin typeface="Calibri" pitchFamily="34" charset="0"/>
                <a:cs typeface="Arial" charset="0"/>
              </a:rPr>
              <a:t>konzultantka</a:t>
            </a:r>
            <a:r>
              <a:rPr lang="en-US" altLang="sk-SK" sz="1800" b="0" i="1" cap="none" dirty="0" smtClean="0">
                <a:solidFill>
                  <a:schemeClr val="tx2"/>
                </a:solidFill>
                <a:latin typeface="Calibri" pitchFamily="34" charset="0"/>
                <a:cs typeface="Arial" charset="0"/>
              </a:rPr>
              <a:t>, </a:t>
            </a:r>
            <a:r>
              <a:rPr lang="sk-SK" altLang="sk-SK" sz="1800" b="0" i="1" cap="none" dirty="0" err="1" smtClean="0">
                <a:solidFill>
                  <a:schemeClr val="tx2"/>
                </a:solidFill>
                <a:latin typeface="Calibri" pitchFamily="34" charset="0"/>
                <a:cs typeface="Arial" charset="0"/>
              </a:rPr>
              <a:t>koučka</a:t>
            </a:r>
            <a:r>
              <a:rPr lang="en-US" altLang="sk-SK" sz="1800" b="0" i="1" cap="none" dirty="0" smtClean="0">
                <a:solidFill>
                  <a:schemeClr val="tx2"/>
                </a:solidFill>
                <a:latin typeface="Calibri" pitchFamily="34" charset="0"/>
                <a:cs typeface="Arial" charset="0"/>
              </a:rPr>
              <a:t>, </a:t>
            </a:r>
            <a:r>
              <a:rPr lang="sk-SK" altLang="sk-SK" sz="1800" b="0" i="1" cap="none" dirty="0" smtClean="0">
                <a:solidFill>
                  <a:schemeClr val="tx2"/>
                </a:solidFill>
                <a:latin typeface="Calibri" pitchFamily="34" charset="0"/>
                <a:cs typeface="Arial" charset="0"/>
              </a:rPr>
              <a:t>CEO</a:t>
            </a:r>
            <a:r>
              <a:rPr lang="sk-SK" altLang="sk-SK" sz="1800" b="0" i="1" cap="none" dirty="0" smtClean="0">
                <a:solidFill>
                  <a:schemeClr val="tx2"/>
                </a:solidFill>
                <a:latin typeface="Calibri" pitchFamily="34" charset="0"/>
                <a:cs typeface="Arial" charset="0"/>
              </a:rPr>
              <a:t> </a:t>
            </a:r>
            <a:endParaRPr lang="en-US" altLang="sk-SK" sz="1600" b="0" i="1" cap="none" dirty="0" smtClean="0">
              <a:solidFill>
                <a:schemeClr val="tx2"/>
              </a:solidFill>
              <a:latin typeface="Calibri" pitchFamily="34" charset="0"/>
              <a:cs typeface="Arial" charset="0"/>
            </a:endParaRPr>
          </a:p>
          <a:p>
            <a:pPr algn="ctr" eaLnBrk="1" hangingPunct="1">
              <a:spcBef>
                <a:spcPts val="600"/>
              </a:spcBef>
              <a:defRPr/>
            </a:pPr>
            <a:r>
              <a:rPr lang="en-US" altLang="sk-SK" sz="2800" cap="none" dirty="0" smtClean="0">
                <a:solidFill>
                  <a:schemeClr val="tx2"/>
                </a:solidFill>
                <a:latin typeface="Calibri" pitchFamily="34" charset="0"/>
                <a:cs typeface="Arial" charset="0"/>
              </a:rPr>
              <a:t>www.humandynamic.eu</a:t>
            </a:r>
            <a:endParaRPr lang="sk-SK" altLang="sk-SK" sz="2800" cap="none" dirty="0">
              <a:solidFill>
                <a:schemeClr val="tx2"/>
              </a:solidFill>
              <a:latin typeface="Calibri" pitchFamily="34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ok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71" r="15500"/>
          <a:stretch/>
        </p:blipFill>
        <p:spPr>
          <a:xfrm>
            <a:off x="0" y="0"/>
            <a:ext cx="9144000" cy="710140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1680" y="3212976"/>
            <a:ext cx="5760640" cy="864096"/>
          </a:xfrm>
          <a:solidFill>
            <a:srgbClr val="F8F8F8">
              <a:alpha val="80000"/>
            </a:srgbClr>
          </a:solidFill>
        </p:spPr>
        <p:txBody>
          <a:bodyPr/>
          <a:lstStyle/>
          <a:p>
            <a:r>
              <a:rPr lang="sk-SK" b="1" dirty="0" smtClean="0">
                <a:solidFill>
                  <a:schemeClr val="tx2"/>
                </a:solidFill>
              </a:rPr>
              <a:t>Duševné zdravie</a:t>
            </a:r>
            <a:endParaRPr lang="sk-SK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1723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652120" y="2780928"/>
            <a:ext cx="295232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sk-SK" altLang="zh-TW" sz="72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168</a:t>
            </a:r>
            <a:endParaRPr lang="en-US" altLang="zh-TW" sz="7200" b="1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4" name="Picture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2320" y="260648"/>
            <a:ext cx="1512168" cy="1038110"/>
          </a:xfrm>
          <a:prstGeom prst="rect">
            <a:avLst/>
          </a:prstGeom>
        </p:spPr>
      </p:pic>
      <p:pic>
        <p:nvPicPr>
          <p:cNvPr id="5" name="Obrázo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171400"/>
            <a:ext cx="5544616" cy="71483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148064" y="6381328"/>
            <a:ext cx="158417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7315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10" r="13661"/>
          <a:stretch/>
        </p:blipFill>
        <p:spPr>
          <a:xfrm>
            <a:off x="0" y="-335377"/>
            <a:ext cx="9144000" cy="72008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907704" y="4797152"/>
            <a:ext cx="5328592" cy="1584176"/>
          </a:xfrm>
          <a:prstGeom prst="rect">
            <a:avLst/>
          </a:prstGeom>
          <a:solidFill>
            <a:srgbClr val="FFFFFF">
              <a:alpha val="6705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None/>
            </a:pPr>
            <a:r>
              <a:rPr lang="sk-SK" sz="3600" b="1" dirty="0">
                <a:solidFill>
                  <a:srgbClr val="FF0000"/>
                </a:solidFill>
              </a:rPr>
              <a:t>20% </a:t>
            </a:r>
            <a:r>
              <a:rPr lang="sk-SK" sz="2800" dirty="0" smtClean="0">
                <a:solidFill>
                  <a:schemeClr val="tx1"/>
                </a:solidFill>
              </a:rPr>
              <a:t>správne vybraných činností prinesie </a:t>
            </a:r>
            <a:r>
              <a:rPr lang="sk-SK" sz="3600" b="1" dirty="0">
                <a:solidFill>
                  <a:srgbClr val="00B050"/>
                </a:solidFill>
              </a:rPr>
              <a:t>80%</a:t>
            </a:r>
            <a:r>
              <a:rPr lang="sk-SK" sz="2800" b="1" dirty="0"/>
              <a:t> </a:t>
            </a:r>
            <a:r>
              <a:rPr lang="sk-SK" sz="2800" dirty="0" smtClean="0">
                <a:solidFill>
                  <a:schemeClr val="tx1"/>
                </a:solidFill>
              </a:rPr>
              <a:t>výsledkov</a:t>
            </a:r>
            <a:endParaRPr lang="sk-SK" sz="2800" dirty="0">
              <a:solidFill>
                <a:schemeClr val="tx1"/>
              </a:solidFill>
            </a:endParaRPr>
          </a:p>
        </p:txBody>
      </p:sp>
      <p:sp>
        <p:nvSpPr>
          <p:cNvPr id="5" name="Rectangle 2"/>
          <p:cNvSpPr/>
          <p:nvPr/>
        </p:nvSpPr>
        <p:spPr>
          <a:xfrm>
            <a:off x="2987824" y="260648"/>
            <a:ext cx="309634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sk-SK" altLang="zh-TW" sz="44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Priority</a:t>
            </a:r>
            <a:endParaRPr lang="en-US" altLang="zh-TW" sz="4400" b="1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630663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ok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92696" y="0"/>
            <a:ext cx="12496711" cy="7029400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2377671" y="2852936"/>
            <a:ext cx="4355976" cy="1584176"/>
          </a:xfrm>
          <a:prstGeom prst="rect">
            <a:avLst/>
          </a:prstGeom>
          <a:solidFill>
            <a:srgbClr val="F8F8F8">
              <a:alpha val="69804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en-US" b="1" dirty="0" err="1">
                <a:solidFill>
                  <a:schemeClr val="tx2"/>
                </a:solidFill>
              </a:rPr>
              <a:t>Tajomstvo</a:t>
            </a:r>
            <a:r>
              <a:rPr lang="en-US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</a:rPr>
              <a:t>rozhodovania</a:t>
            </a:r>
            <a:endParaRPr lang="sk-SK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1102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ok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84739" y="-13883"/>
            <a:ext cx="12777419" cy="7187299"/>
          </a:xfrm>
          <a:prstGeom prst="rect">
            <a:avLst/>
          </a:prstGeom>
        </p:spPr>
      </p:pic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1254460" y="260648"/>
            <a:ext cx="6635080" cy="1143000"/>
          </a:xfrm>
        </p:spPr>
        <p:txBody>
          <a:bodyPr/>
          <a:lstStyle/>
          <a:p>
            <a:pPr>
              <a:defRPr/>
            </a:pPr>
            <a:r>
              <a:rPr lang="sk-SK" altLang="zh-TW" b="1" dirty="0">
                <a:solidFill>
                  <a:schemeClr val="tx2"/>
                </a:solidFill>
              </a:rPr>
              <a:t>Čo</a:t>
            </a:r>
            <a:r>
              <a:rPr lang="sk-SK" altLang="zh-TW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新細明體" charset="-120"/>
              </a:rPr>
              <a:t> </a:t>
            </a:r>
            <a:r>
              <a:rPr lang="sk-SK" altLang="zh-TW" b="1" dirty="0">
                <a:solidFill>
                  <a:schemeClr val="tx2"/>
                </a:solidFill>
              </a:rPr>
              <a:t>naozaj</a:t>
            </a:r>
            <a:r>
              <a:rPr lang="sk-SK" altLang="zh-TW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新細明體" charset="-120"/>
              </a:rPr>
              <a:t> </a:t>
            </a:r>
            <a:r>
              <a:rPr lang="sk-SK" altLang="zh-TW" b="1" dirty="0" smtClean="0">
                <a:solidFill>
                  <a:schemeClr val="tx2"/>
                </a:solidFill>
              </a:rPr>
              <a:t>chcem?</a:t>
            </a:r>
            <a:endParaRPr lang="en-US" altLang="zh-TW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新細明體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895147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43" r="13002"/>
          <a:stretch/>
        </p:blipFill>
        <p:spPr>
          <a:xfrm>
            <a:off x="0" y="-54387"/>
            <a:ext cx="9144000" cy="7011779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1988840" y="1124744"/>
            <a:ext cx="5166320" cy="769441"/>
          </a:xfrm>
          <a:prstGeom prst="rect">
            <a:avLst/>
          </a:prstGeom>
          <a:solidFill>
            <a:srgbClr val="F8F8F8">
              <a:alpha val="67843"/>
            </a:srgbClr>
          </a:solidFill>
        </p:spPr>
        <p:txBody>
          <a:bodyPr wrap="square">
            <a:spAutoFit/>
          </a:bodyPr>
          <a:lstStyle>
            <a:defPPr>
              <a:defRPr lang="sk-SK"/>
            </a:defPPr>
            <a:lvl1pPr algn="ctr">
              <a:defRPr sz="44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k-SK" dirty="0"/>
              <a:t>Úprimná radosť</a:t>
            </a:r>
          </a:p>
        </p:txBody>
      </p:sp>
    </p:spTree>
    <p:extLst>
      <p:ext uri="{BB962C8B-B14F-4D97-AF65-F5344CB8AC3E}">
        <p14:creationId xmlns:p14="http://schemas.microsoft.com/office/powerpoint/2010/main" val="3999508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7704" y="116632"/>
            <a:ext cx="6995120" cy="992484"/>
          </a:xfrm>
        </p:spPr>
        <p:txBody>
          <a:bodyPr/>
          <a:lstStyle/>
          <a:p>
            <a:r>
              <a:rPr lang="en-US" altLang="zh-TW" b="1" dirty="0">
                <a:solidFill>
                  <a:schemeClr val="tx2"/>
                </a:solidFill>
              </a:rPr>
              <a:t>In</a:t>
            </a:r>
            <a:r>
              <a:rPr lang="sk-SK" altLang="zh-TW" b="1" dirty="0">
                <a:solidFill>
                  <a:schemeClr val="tx2"/>
                </a:solidFill>
              </a:rPr>
              <a:t>špiratívne čítanie</a:t>
            </a:r>
            <a:endParaRPr lang="en-US" b="1" dirty="0">
              <a:solidFill>
                <a:schemeClr val="tx2"/>
              </a:solidFill>
            </a:endParaRPr>
          </a:p>
        </p:txBody>
      </p:sp>
      <p:pic>
        <p:nvPicPr>
          <p:cNvPr id="1026" name="Picture 2" descr="C:\Users\MiriamLenovo\Documents\HDE\Treningy, skolenia\Presentations\Supporting material\Utorky s Morriem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93092">
            <a:off x="3847451" y="4267925"/>
            <a:ext cx="1509537" cy="2268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MiriamLenovo\Documents\HDE\Treningy, skolenia\Presentations\Supporting material\Nastavenie mysle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551"/>
          <a:stretch/>
        </p:blipFill>
        <p:spPr bwMode="auto">
          <a:xfrm>
            <a:off x="2802019" y="1248994"/>
            <a:ext cx="1800200" cy="2584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MiriamLenovo\Documents\HDE\Treningy, skolenia\Presentations\Supporting material\Hladanie zmyslu zivota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34438">
            <a:off x="530384" y="4318293"/>
            <a:ext cx="1557670" cy="2240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MiriamLenovo\Documents\HDE\Treningy, skolenia\Presentations\Supporting material\Moj posledny vydych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00794">
            <a:off x="1960537" y="4105142"/>
            <a:ext cx="1566727" cy="2393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 descr="C:\Users\MiriamLenovo\Documents\HDE\Treningy, skolenia\Presentations\Supporting material\Tajne listy mnicha.jpg"/>
          <p:cNvPicPr>
            <a:picLocks noGrp="1" noChangeAspect="1" noChangeArrowheads="1"/>
          </p:cNvPicPr>
          <p:nvPr>
            <p:ph idx="1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71744">
            <a:off x="5366611" y="4084342"/>
            <a:ext cx="1680456" cy="2490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MiriamLenovo\Documents\HDE\Treningy, skolenia\Presentations\Supporting material\Rodinna mudrost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93780">
            <a:off x="6951758" y="4250577"/>
            <a:ext cx="1666430" cy="2379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Obrázok 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23737">
            <a:off x="742111" y="1445862"/>
            <a:ext cx="1793017" cy="2514597"/>
          </a:xfrm>
          <a:prstGeom prst="rect">
            <a:avLst/>
          </a:prstGeom>
        </p:spPr>
      </p:pic>
      <p:pic>
        <p:nvPicPr>
          <p:cNvPr id="4" name="Obrázok 3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53940">
            <a:off x="6968862" y="1405021"/>
            <a:ext cx="1627905" cy="2496120"/>
          </a:xfrm>
          <a:prstGeom prst="rect">
            <a:avLst/>
          </a:prstGeom>
        </p:spPr>
      </p:pic>
      <p:pic>
        <p:nvPicPr>
          <p:cNvPr id="5" name="Obrázok 4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6439" y="1269958"/>
            <a:ext cx="1797809" cy="2600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5835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o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2536" y="-1833025"/>
            <a:ext cx="9721080" cy="1044666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19669" y="5085184"/>
            <a:ext cx="6504663" cy="1584176"/>
          </a:xfrm>
          <a:solidFill>
            <a:srgbClr val="F8F8F8">
              <a:alpha val="80000"/>
            </a:srgbClr>
          </a:solidFill>
        </p:spPr>
        <p:txBody>
          <a:bodyPr/>
          <a:lstStyle/>
          <a:p>
            <a:r>
              <a:rPr lang="en-US" sz="3600" b="1" dirty="0">
                <a:solidFill>
                  <a:schemeClr val="tx2"/>
                </a:solidFill>
              </a:rPr>
              <a:t>www.humandynamic.eu</a:t>
            </a:r>
            <a:r>
              <a:rPr lang="en-US" sz="2800" dirty="0">
                <a:solidFill>
                  <a:schemeClr val="tx2"/>
                </a:solidFill>
              </a:rPr>
              <a:t/>
            </a:r>
            <a:br>
              <a:rPr lang="en-US" sz="2800" dirty="0">
                <a:solidFill>
                  <a:schemeClr val="tx2"/>
                </a:solidFill>
              </a:rPr>
            </a:br>
            <a:r>
              <a:rPr lang="en-US" sz="2800" dirty="0">
                <a:solidFill>
                  <a:schemeClr val="tx2"/>
                </a:solidFill>
              </a:rPr>
              <a:t>Miriam.Lachova@humandynamic.sk</a:t>
            </a:r>
          </a:p>
        </p:txBody>
      </p:sp>
    </p:spTree>
    <p:extLst>
      <p:ext uri="{BB962C8B-B14F-4D97-AF65-F5344CB8AC3E}">
        <p14:creationId xmlns:p14="http://schemas.microsoft.com/office/powerpoint/2010/main" val="3745576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649</TotalTime>
  <Words>37</Words>
  <Application>Microsoft Office PowerPoint</Application>
  <PresentationFormat>Prezentácia na obrazovke (4:3)</PresentationFormat>
  <Paragraphs>12</Paragraphs>
  <Slides>9</Slides>
  <Notes>2</Notes>
  <HiddenSlides>0</HiddenSlides>
  <MMClips>0</MMClips>
  <ScaleCrop>false</ScaleCrop>
  <HeadingPairs>
    <vt:vector size="6" baseType="variant">
      <vt:variant>
        <vt:lpstr>Použité písma</vt:lpstr>
      </vt:variant>
      <vt:variant>
        <vt:i4>4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9</vt:i4>
      </vt:variant>
    </vt:vector>
  </HeadingPairs>
  <TitlesOfParts>
    <vt:vector size="14" baseType="lpstr">
      <vt:lpstr>Arial</vt:lpstr>
      <vt:lpstr>Calibri</vt:lpstr>
      <vt:lpstr>新細明體</vt:lpstr>
      <vt:lpstr>Wingdings</vt:lpstr>
      <vt:lpstr>Office Theme</vt:lpstr>
      <vt:lpstr>Prezentácia programu PowerPoint</vt:lpstr>
      <vt:lpstr>Duševné zdravie</vt:lpstr>
      <vt:lpstr>Prezentácia programu PowerPoint</vt:lpstr>
      <vt:lpstr>Prezentácia programu PowerPoint</vt:lpstr>
      <vt:lpstr>Prezentácia programu PowerPoint</vt:lpstr>
      <vt:lpstr>Čo naozaj chcem?</vt:lpstr>
      <vt:lpstr>Prezentácia programu PowerPoint</vt:lpstr>
      <vt:lpstr>Inšpiratívne čítanie</vt:lpstr>
      <vt:lpstr>www.humandynamic.eu Miriam.Lachova@humandynamic.sk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Miriam</cp:lastModifiedBy>
  <cp:revision>70</cp:revision>
  <dcterms:created xsi:type="dcterms:W3CDTF">2017-12-20T15:14:01Z</dcterms:created>
  <dcterms:modified xsi:type="dcterms:W3CDTF">2020-10-14T11:50:57Z</dcterms:modified>
</cp:coreProperties>
</file>